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7561263" cy="3529013"/>
  <p:notesSz cx="6858000" cy="9144000"/>
  <p:defaultTextStyle>
    <a:defPPr>
      <a:defRPr lang="ru-RU"/>
    </a:defPPr>
    <a:lvl1pPr marL="0" algn="l" defTabSz="6335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6798" algn="l" defTabSz="6335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33595" algn="l" defTabSz="6335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50393" algn="l" defTabSz="6335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67190" algn="l" defTabSz="6335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83988" algn="l" defTabSz="6335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900786" algn="l" defTabSz="6335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217583" algn="l" defTabSz="6335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34381" algn="l" defTabSz="6335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507A"/>
    <a:srgbClr val="345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3" autoAdjust="0"/>
  </p:normalViewPr>
  <p:slideViewPr>
    <p:cSldViewPr>
      <p:cViewPr>
        <p:scale>
          <a:sx n="100" d="100"/>
          <a:sy n="100" d="100"/>
        </p:scale>
        <p:origin x="-840" y="-1206"/>
      </p:cViewPr>
      <p:guideLst>
        <p:guide orient="horz" pos="1112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B85FC3-619A-4024-9DDF-A88D0E0A3EB0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D19AF483-6DAD-493A-ABF6-8262D291239B}">
      <dgm:prSet phldrT="[Текст]" custT="1"/>
      <dgm:spPr/>
      <dgm:t>
        <a:bodyPr/>
        <a:lstStyle/>
        <a:p>
          <a:r>
            <a:rPr lang="ru-RU" sz="1400" b="0" smtClean="0">
              <a:solidFill>
                <a:schemeClr val="accent1">
                  <a:lumMod val="75000"/>
                </a:schemeClr>
              </a:solidFill>
            </a:rPr>
            <a:t>Зарегистрироваться </a:t>
          </a:r>
          <a:r>
            <a:rPr lang="ru-RU" sz="1400" b="0" dirty="0" smtClean="0">
              <a:solidFill>
                <a:schemeClr val="accent1">
                  <a:lumMod val="75000"/>
                </a:schemeClr>
              </a:solidFill>
            </a:rPr>
            <a:t>на портале</a:t>
          </a:r>
          <a:endParaRPr lang="ru-RU" sz="1400" b="0" dirty="0">
            <a:solidFill>
              <a:schemeClr val="accent1">
                <a:lumMod val="75000"/>
              </a:schemeClr>
            </a:solidFill>
          </a:endParaRPr>
        </a:p>
      </dgm:t>
    </dgm:pt>
    <dgm:pt modelId="{05390FDE-BDC0-4A3C-9AE4-37213481D6DC}" type="parTrans" cxnId="{6E2A508A-5144-42A6-A98F-AEBE58DBE666}">
      <dgm:prSet/>
      <dgm:spPr/>
      <dgm:t>
        <a:bodyPr/>
        <a:lstStyle/>
        <a:p>
          <a:endParaRPr lang="ru-RU"/>
        </a:p>
      </dgm:t>
    </dgm:pt>
    <dgm:pt modelId="{21ECC7C9-EDD7-4C05-8C20-9D2541508903}" type="sibTrans" cxnId="{6E2A508A-5144-42A6-A98F-AEBE58DBE666}">
      <dgm:prSet/>
      <dgm:spPr/>
      <dgm:t>
        <a:bodyPr/>
        <a:lstStyle/>
        <a:p>
          <a:endParaRPr lang="ru-RU"/>
        </a:p>
      </dgm:t>
    </dgm:pt>
    <dgm:pt modelId="{97763A31-80E8-4EF2-8FDC-2CACA647064A}">
      <dgm:prSet phldrT="[Текст]" custT="1"/>
      <dgm:spPr/>
      <dgm:t>
        <a:bodyPr/>
        <a:lstStyle/>
        <a:p>
          <a:r>
            <a:rPr lang="ru-RU" sz="1400" b="0" dirty="0" smtClean="0">
              <a:solidFill>
                <a:schemeClr val="accent1">
                  <a:lumMod val="75000"/>
                </a:schemeClr>
              </a:solidFill>
            </a:rPr>
            <a:t>Подтвердить личность</a:t>
          </a:r>
          <a:endParaRPr lang="ru-RU" sz="1400" b="0" dirty="0">
            <a:solidFill>
              <a:schemeClr val="accent1">
                <a:lumMod val="75000"/>
              </a:schemeClr>
            </a:solidFill>
          </a:endParaRPr>
        </a:p>
      </dgm:t>
    </dgm:pt>
    <dgm:pt modelId="{6187C274-E112-493F-B0BF-1187ED7CAA19}" type="parTrans" cxnId="{07DF0A3F-864D-4649-A917-5FC0753F260A}">
      <dgm:prSet/>
      <dgm:spPr/>
      <dgm:t>
        <a:bodyPr/>
        <a:lstStyle/>
        <a:p>
          <a:endParaRPr lang="ru-RU"/>
        </a:p>
      </dgm:t>
    </dgm:pt>
    <dgm:pt modelId="{BEF5DEE4-F2AA-4623-B3AB-A1AB88698E00}" type="sibTrans" cxnId="{07DF0A3F-864D-4649-A917-5FC0753F260A}">
      <dgm:prSet/>
      <dgm:spPr/>
      <dgm:t>
        <a:bodyPr/>
        <a:lstStyle/>
        <a:p>
          <a:endParaRPr lang="ru-RU"/>
        </a:p>
      </dgm:t>
    </dgm:pt>
    <dgm:pt modelId="{C6818751-994C-4AD5-9982-EF5B7AFED754}">
      <dgm:prSet phldrT="[Текст]" custT="1"/>
      <dgm:spPr/>
      <dgm:t>
        <a:bodyPr/>
        <a:lstStyle/>
        <a:p>
          <a:r>
            <a:rPr lang="ru-RU" sz="1400" b="0" dirty="0" smtClean="0">
              <a:solidFill>
                <a:schemeClr val="accent1">
                  <a:lumMod val="75000"/>
                </a:schemeClr>
              </a:solidFill>
            </a:rPr>
            <a:t>Внести данные</a:t>
          </a:r>
          <a:endParaRPr lang="ru-RU" sz="1400" b="0" dirty="0">
            <a:solidFill>
              <a:schemeClr val="accent1">
                <a:lumMod val="75000"/>
              </a:schemeClr>
            </a:solidFill>
          </a:endParaRPr>
        </a:p>
      </dgm:t>
    </dgm:pt>
    <dgm:pt modelId="{65F6C449-B1F3-45B6-9EBB-847EC95D1278}" type="sibTrans" cxnId="{7150E3AE-45A9-482B-807C-B1CE16C5686B}">
      <dgm:prSet/>
      <dgm:spPr/>
      <dgm:t>
        <a:bodyPr/>
        <a:lstStyle/>
        <a:p>
          <a:endParaRPr lang="ru-RU"/>
        </a:p>
      </dgm:t>
    </dgm:pt>
    <dgm:pt modelId="{28EE7318-2F9F-48E6-B291-DCEBA97AC00C}" type="parTrans" cxnId="{7150E3AE-45A9-482B-807C-B1CE16C5686B}">
      <dgm:prSet/>
      <dgm:spPr/>
      <dgm:t>
        <a:bodyPr/>
        <a:lstStyle/>
        <a:p>
          <a:endParaRPr lang="ru-RU"/>
        </a:p>
      </dgm:t>
    </dgm:pt>
    <dgm:pt modelId="{8D9CBC67-2F95-4B8E-B30C-B26D9DA2308B}" type="pres">
      <dgm:prSet presAssocID="{FDB85FC3-619A-4024-9DDF-A88D0E0A3EB0}" presName="Name0" presStyleCnt="0">
        <dgm:presLayoutVars>
          <dgm:dir/>
          <dgm:resizeHandles val="exact"/>
        </dgm:presLayoutVars>
      </dgm:prSet>
      <dgm:spPr/>
    </dgm:pt>
    <dgm:pt modelId="{BD87554E-9A21-475C-AFB9-991DAE90AA20}" type="pres">
      <dgm:prSet presAssocID="{FDB85FC3-619A-4024-9DDF-A88D0E0A3EB0}" presName="arrow" presStyleLbl="bgShp" presStyleIdx="0" presStyleCnt="1"/>
      <dgm:spPr>
        <a:effectLst>
          <a:outerShdw blurRad="50800" dist="38100" dir="8100000" algn="tr" rotWithShape="0">
            <a:schemeClr val="accent1">
              <a:lumMod val="75000"/>
              <a:alpha val="40000"/>
            </a:schemeClr>
          </a:outerShdw>
        </a:effectLst>
      </dgm:spPr>
    </dgm:pt>
    <dgm:pt modelId="{E89BC823-80E6-4C4D-9248-BAEF5BC5DC45}" type="pres">
      <dgm:prSet presAssocID="{FDB85FC3-619A-4024-9DDF-A88D0E0A3EB0}" presName="points" presStyleCnt="0"/>
      <dgm:spPr/>
    </dgm:pt>
    <dgm:pt modelId="{D9E29618-0D15-4E1C-B6C4-BE94960AB55B}" type="pres">
      <dgm:prSet presAssocID="{D19AF483-6DAD-493A-ABF6-8262D291239B}" presName="compositeA" presStyleCnt="0"/>
      <dgm:spPr/>
    </dgm:pt>
    <dgm:pt modelId="{E7F549BB-23C3-461F-A362-101561BC4DE2}" type="pres">
      <dgm:prSet presAssocID="{D19AF483-6DAD-493A-ABF6-8262D291239B}" presName="textA" presStyleLbl="revTx" presStyleIdx="0" presStyleCnt="3" custScaleX="100006" custLinFactNeighborX="-42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F33DA-A767-45C4-B914-C7E5CC7CA76C}" type="pres">
      <dgm:prSet presAssocID="{D19AF483-6DAD-493A-ABF6-8262D291239B}" presName="circleA" presStyleLbl="node1" presStyleIdx="0" presStyleCnt="3"/>
      <dgm:spPr/>
    </dgm:pt>
    <dgm:pt modelId="{5C9E0705-A4B6-49FD-9177-A7178F0E86A5}" type="pres">
      <dgm:prSet presAssocID="{D19AF483-6DAD-493A-ABF6-8262D291239B}" presName="spaceA" presStyleCnt="0"/>
      <dgm:spPr/>
    </dgm:pt>
    <dgm:pt modelId="{71CEAE34-12C7-4E8B-AFE4-7D6AF25908DC}" type="pres">
      <dgm:prSet presAssocID="{21ECC7C9-EDD7-4C05-8C20-9D2541508903}" presName="space" presStyleCnt="0"/>
      <dgm:spPr/>
    </dgm:pt>
    <dgm:pt modelId="{EC409DD5-1421-4F8C-B709-9131C3C9A6F6}" type="pres">
      <dgm:prSet presAssocID="{C6818751-994C-4AD5-9982-EF5B7AFED754}" presName="compositeB" presStyleCnt="0"/>
      <dgm:spPr/>
    </dgm:pt>
    <dgm:pt modelId="{B44C5102-B61F-49C3-83C8-8F38F0D95F01}" type="pres">
      <dgm:prSet presAssocID="{C6818751-994C-4AD5-9982-EF5B7AFED754}" presName="textB" presStyleLbl="revTx" presStyleIdx="1" presStyleCnt="3" custScaleX="88407" custLinFactY="-2967" custLinFactNeighborX="671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918B49-1149-47EE-A486-06A55F5EA10A}" type="pres">
      <dgm:prSet presAssocID="{C6818751-994C-4AD5-9982-EF5B7AFED754}" presName="circleB" presStyleLbl="node1" presStyleIdx="1" presStyleCnt="3"/>
      <dgm:spPr/>
    </dgm:pt>
    <dgm:pt modelId="{B26CB5AA-397D-4C8F-AF9D-47B28656ACAA}" type="pres">
      <dgm:prSet presAssocID="{C6818751-994C-4AD5-9982-EF5B7AFED754}" presName="spaceB" presStyleCnt="0"/>
      <dgm:spPr/>
    </dgm:pt>
    <dgm:pt modelId="{F33D8F07-EF12-40A8-BB44-D62449A2AA87}" type="pres">
      <dgm:prSet presAssocID="{65F6C449-B1F3-45B6-9EBB-847EC95D1278}" presName="space" presStyleCnt="0"/>
      <dgm:spPr/>
    </dgm:pt>
    <dgm:pt modelId="{6477DBD1-21D6-4A3C-91EF-B4FBC6B9C41F}" type="pres">
      <dgm:prSet presAssocID="{97763A31-80E8-4EF2-8FDC-2CACA647064A}" presName="compositeA" presStyleCnt="0"/>
      <dgm:spPr/>
    </dgm:pt>
    <dgm:pt modelId="{E4DEC82F-CF25-40D8-8434-07B6EB48D942}" type="pres">
      <dgm:prSet presAssocID="{97763A31-80E8-4EF2-8FDC-2CACA647064A}" presName="textA" presStyleLbl="revTx" presStyleIdx="2" presStyleCnt="3" custLinFactNeighborX="103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48F8D-71EE-4EDC-9385-E979A43FE26E}" type="pres">
      <dgm:prSet presAssocID="{97763A31-80E8-4EF2-8FDC-2CACA647064A}" presName="circleA" presStyleLbl="node1" presStyleIdx="2" presStyleCnt="3" custFlipVert="1" custFlipHor="1" custScaleX="91977" custScaleY="54951" custLinFactX="397437" custLinFactY="-328043" custLinFactNeighborX="400000" custLinFactNeighborY="-400000"/>
      <dgm:spPr>
        <a:solidFill>
          <a:schemeClr val="bg1"/>
        </a:solidFill>
      </dgm:spPr>
    </dgm:pt>
    <dgm:pt modelId="{8D9B8BB1-7970-427D-BC01-CD91433AA55C}" type="pres">
      <dgm:prSet presAssocID="{97763A31-80E8-4EF2-8FDC-2CACA647064A}" presName="spaceA" presStyleCnt="0"/>
      <dgm:spPr/>
    </dgm:pt>
  </dgm:ptLst>
  <dgm:cxnLst>
    <dgm:cxn modelId="{0654C343-D440-4EFC-BC7A-666BA6BDE979}" type="presOf" srcId="{FDB85FC3-619A-4024-9DDF-A88D0E0A3EB0}" destId="{8D9CBC67-2F95-4B8E-B30C-B26D9DA2308B}" srcOrd="0" destOrd="0" presId="urn:microsoft.com/office/officeart/2005/8/layout/hProcess11"/>
    <dgm:cxn modelId="{07DF0A3F-864D-4649-A917-5FC0753F260A}" srcId="{FDB85FC3-619A-4024-9DDF-A88D0E0A3EB0}" destId="{97763A31-80E8-4EF2-8FDC-2CACA647064A}" srcOrd="2" destOrd="0" parTransId="{6187C274-E112-493F-B0BF-1187ED7CAA19}" sibTransId="{BEF5DEE4-F2AA-4623-B3AB-A1AB88698E00}"/>
    <dgm:cxn modelId="{6E2A508A-5144-42A6-A98F-AEBE58DBE666}" srcId="{FDB85FC3-619A-4024-9DDF-A88D0E0A3EB0}" destId="{D19AF483-6DAD-493A-ABF6-8262D291239B}" srcOrd="0" destOrd="0" parTransId="{05390FDE-BDC0-4A3C-9AE4-37213481D6DC}" sibTransId="{21ECC7C9-EDD7-4C05-8C20-9D2541508903}"/>
    <dgm:cxn modelId="{A4019598-AF6E-4091-9DAD-BB29821A67B8}" type="presOf" srcId="{97763A31-80E8-4EF2-8FDC-2CACA647064A}" destId="{E4DEC82F-CF25-40D8-8434-07B6EB48D942}" srcOrd="0" destOrd="0" presId="urn:microsoft.com/office/officeart/2005/8/layout/hProcess11"/>
    <dgm:cxn modelId="{7EA724C3-E7E4-475E-B2D3-25C0F1675F08}" type="presOf" srcId="{C6818751-994C-4AD5-9982-EF5B7AFED754}" destId="{B44C5102-B61F-49C3-83C8-8F38F0D95F01}" srcOrd="0" destOrd="0" presId="urn:microsoft.com/office/officeart/2005/8/layout/hProcess11"/>
    <dgm:cxn modelId="{7150E3AE-45A9-482B-807C-B1CE16C5686B}" srcId="{FDB85FC3-619A-4024-9DDF-A88D0E0A3EB0}" destId="{C6818751-994C-4AD5-9982-EF5B7AFED754}" srcOrd="1" destOrd="0" parTransId="{28EE7318-2F9F-48E6-B291-DCEBA97AC00C}" sibTransId="{65F6C449-B1F3-45B6-9EBB-847EC95D1278}"/>
    <dgm:cxn modelId="{E7DC508D-0973-4226-A6A5-9127EB73410E}" type="presOf" srcId="{D19AF483-6DAD-493A-ABF6-8262D291239B}" destId="{E7F549BB-23C3-461F-A362-101561BC4DE2}" srcOrd="0" destOrd="0" presId="urn:microsoft.com/office/officeart/2005/8/layout/hProcess11"/>
    <dgm:cxn modelId="{6397CD4A-F7C1-40EB-A22B-382455497CE6}" type="presParOf" srcId="{8D9CBC67-2F95-4B8E-B30C-B26D9DA2308B}" destId="{BD87554E-9A21-475C-AFB9-991DAE90AA20}" srcOrd="0" destOrd="0" presId="urn:microsoft.com/office/officeart/2005/8/layout/hProcess11"/>
    <dgm:cxn modelId="{8EE6F39F-48CC-4ED7-AD82-E16E07048F33}" type="presParOf" srcId="{8D9CBC67-2F95-4B8E-B30C-B26D9DA2308B}" destId="{E89BC823-80E6-4C4D-9248-BAEF5BC5DC45}" srcOrd="1" destOrd="0" presId="urn:microsoft.com/office/officeart/2005/8/layout/hProcess11"/>
    <dgm:cxn modelId="{9E72285F-8138-4219-A380-771636488BDD}" type="presParOf" srcId="{E89BC823-80E6-4C4D-9248-BAEF5BC5DC45}" destId="{D9E29618-0D15-4E1C-B6C4-BE94960AB55B}" srcOrd="0" destOrd="0" presId="urn:microsoft.com/office/officeart/2005/8/layout/hProcess11"/>
    <dgm:cxn modelId="{4B37267A-91C2-4E21-88DE-6675F73088C3}" type="presParOf" srcId="{D9E29618-0D15-4E1C-B6C4-BE94960AB55B}" destId="{E7F549BB-23C3-461F-A362-101561BC4DE2}" srcOrd="0" destOrd="0" presId="urn:microsoft.com/office/officeart/2005/8/layout/hProcess11"/>
    <dgm:cxn modelId="{90D8CD1C-D75D-405B-BB40-FA3C4DB1A617}" type="presParOf" srcId="{D9E29618-0D15-4E1C-B6C4-BE94960AB55B}" destId="{6F4F33DA-A767-45C4-B914-C7E5CC7CA76C}" srcOrd="1" destOrd="0" presId="urn:microsoft.com/office/officeart/2005/8/layout/hProcess11"/>
    <dgm:cxn modelId="{F319438D-C969-4417-A767-932CE18D07D3}" type="presParOf" srcId="{D9E29618-0D15-4E1C-B6C4-BE94960AB55B}" destId="{5C9E0705-A4B6-49FD-9177-A7178F0E86A5}" srcOrd="2" destOrd="0" presId="urn:microsoft.com/office/officeart/2005/8/layout/hProcess11"/>
    <dgm:cxn modelId="{57BD181B-E9B3-4A2F-AA17-1DFB6A0BB2FA}" type="presParOf" srcId="{E89BC823-80E6-4C4D-9248-BAEF5BC5DC45}" destId="{71CEAE34-12C7-4E8B-AFE4-7D6AF25908DC}" srcOrd="1" destOrd="0" presId="urn:microsoft.com/office/officeart/2005/8/layout/hProcess11"/>
    <dgm:cxn modelId="{8AFE52BE-9FDD-4183-BB40-D2C11510A441}" type="presParOf" srcId="{E89BC823-80E6-4C4D-9248-BAEF5BC5DC45}" destId="{EC409DD5-1421-4F8C-B709-9131C3C9A6F6}" srcOrd="2" destOrd="0" presId="urn:microsoft.com/office/officeart/2005/8/layout/hProcess11"/>
    <dgm:cxn modelId="{06140F68-E0FB-423F-BDDE-2F26936916C6}" type="presParOf" srcId="{EC409DD5-1421-4F8C-B709-9131C3C9A6F6}" destId="{B44C5102-B61F-49C3-83C8-8F38F0D95F01}" srcOrd="0" destOrd="0" presId="urn:microsoft.com/office/officeart/2005/8/layout/hProcess11"/>
    <dgm:cxn modelId="{FBB073CC-AC5B-4014-822F-1A10E0DC8FB4}" type="presParOf" srcId="{EC409DD5-1421-4F8C-B709-9131C3C9A6F6}" destId="{70918B49-1149-47EE-A486-06A55F5EA10A}" srcOrd="1" destOrd="0" presId="urn:microsoft.com/office/officeart/2005/8/layout/hProcess11"/>
    <dgm:cxn modelId="{66B9D596-1954-4F1A-9EE5-5071D5E37817}" type="presParOf" srcId="{EC409DD5-1421-4F8C-B709-9131C3C9A6F6}" destId="{B26CB5AA-397D-4C8F-AF9D-47B28656ACAA}" srcOrd="2" destOrd="0" presId="urn:microsoft.com/office/officeart/2005/8/layout/hProcess11"/>
    <dgm:cxn modelId="{B4FE7F12-BEB6-4572-8DE8-8DE74798CC99}" type="presParOf" srcId="{E89BC823-80E6-4C4D-9248-BAEF5BC5DC45}" destId="{F33D8F07-EF12-40A8-BB44-D62449A2AA87}" srcOrd="3" destOrd="0" presId="urn:microsoft.com/office/officeart/2005/8/layout/hProcess11"/>
    <dgm:cxn modelId="{4A6BB6FD-D445-4925-A50A-4FE5184AE278}" type="presParOf" srcId="{E89BC823-80E6-4C4D-9248-BAEF5BC5DC45}" destId="{6477DBD1-21D6-4A3C-91EF-B4FBC6B9C41F}" srcOrd="4" destOrd="0" presId="urn:microsoft.com/office/officeart/2005/8/layout/hProcess11"/>
    <dgm:cxn modelId="{D0BAF449-288A-49F2-A568-90233F0FFD81}" type="presParOf" srcId="{6477DBD1-21D6-4A3C-91EF-B4FBC6B9C41F}" destId="{E4DEC82F-CF25-40D8-8434-07B6EB48D942}" srcOrd="0" destOrd="0" presId="urn:microsoft.com/office/officeart/2005/8/layout/hProcess11"/>
    <dgm:cxn modelId="{308B7E33-1207-4170-86EA-25BFA8901675}" type="presParOf" srcId="{6477DBD1-21D6-4A3C-91EF-B4FBC6B9C41F}" destId="{4E048F8D-71EE-4EDC-9385-E979A43FE26E}" srcOrd="1" destOrd="0" presId="urn:microsoft.com/office/officeart/2005/8/layout/hProcess11"/>
    <dgm:cxn modelId="{DD9518CE-15A8-4348-8F15-253D9B7D0D29}" type="presParOf" srcId="{6477DBD1-21D6-4A3C-91EF-B4FBC6B9C41F}" destId="{8D9B8BB1-7970-427D-BC01-CD91433AA55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7554E-9A21-475C-AFB9-991DAE90AA20}">
      <dsp:nvSpPr>
        <dsp:cNvPr id="0" name=""/>
        <dsp:cNvSpPr/>
      </dsp:nvSpPr>
      <dsp:spPr>
        <a:xfrm>
          <a:off x="0" y="716739"/>
          <a:ext cx="6264695" cy="955653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8100000" algn="tr" rotWithShape="0">
            <a:schemeClr val="accent1">
              <a:lumMod val="75000"/>
              <a:alpha val="40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549BB-23C3-461F-A362-101561BC4DE2}">
      <dsp:nvSpPr>
        <dsp:cNvPr id="0" name=""/>
        <dsp:cNvSpPr/>
      </dsp:nvSpPr>
      <dsp:spPr>
        <a:xfrm>
          <a:off x="0" y="0"/>
          <a:ext cx="1817115" cy="955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smtClean="0">
              <a:solidFill>
                <a:schemeClr val="accent1">
                  <a:lumMod val="75000"/>
                </a:schemeClr>
              </a:solidFill>
            </a:rPr>
            <a:t>Зарегистрироваться </a:t>
          </a:r>
          <a:r>
            <a:rPr lang="ru-RU" sz="1400" b="0" kern="1200" dirty="0" smtClean="0">
              <a:solidFill>
                <a:schemeClr val="accent1">
                  <a:lumMod val="75000"/>
                </a:schemeClr>
              </a:solidFill>
            </a:rPr>
            <a:t>на портале</a:t>
          </a:r>
          <a:endParaRPr lang="ru-RU" sz="1400" b="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0"/>
        <a:ext cx="1817115" cy="955653"/>
      </dsp:txXfrm>
    </dsp:sp>
    <dsp:sp modelId="{6F4F33DA-A767-45C4-B914-C7E5CC7CA76C}">
      <dsp:nvSpPr>
        <dsp:cNvPr id="0" name=""/>
        <dsp:cNvSpPr/>
      </dsp:nvSpPr>
      <dsp:spPr>
        <a:xfrm>
          <a:off x="791799" y="1075109"/>
          <a:ext cx="238913" cy="2389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4C5102-B61F-49C3-83C8-8F38F0D95F01}">
      <dsp:nvSpPr>
        <dsp:cNvPr id="0" name=""/>
        <dsp:cNvSpPr/>
      </dsp:nvSpPr>
      <dsp:spPr>
        <a:xfrm>
          <a:off x="2138053" y="449472"/>
          <a:ext cx="1606360" cy="955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accent1">
                  <a:lumMod val="75000"/>
                </a:schemeClr>
              </a:solidFill>
            </a:rPr>
            <a:t>Внести данные</a:t>
          </a:r>
          <a:endParaRPr lang="ru-RU" sz="1400" b="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138053" y="449472"/>
        <a:ext cx="1606360" cy="955653"/>
      </dsp:txXfrm>
    </dsp:sp>
    <dsp:sp modelId="{70918B49-1149-47EE-A486-06A55F5EA10A}">
      <dsp:nvSpPr>
        <dsp:cNvPr id="0" name=""/>
        <dsp:cNvSpPr/>
      </dsp:nvSpPr>
      <dsp:spPr>
        <a:xfrm>
          <a:off x="2699711" y="1075109"/>
          <a:ext cx="238913" cy="2389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EC82F-CF25-40D8-8434-07B6EB48D942}">
      <dsp:nvSpPr>
        <dsp:cNvPr id="0" name=""/>
        <dsp:cNvSpPr/>
      </dsp:nvSpPr>
      <dsp:spPr>
        <a:xfrm>
          <a:off x="4007108" y="0"/>
          <a:ext cx="1817006" cy="955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accent1">
                  <a:lumMod val="75000"/>
                </a:schemeClr>
              </a:solidFill>
            </a:rPr>
            <a:t>Подтвердить личность</a:t>
          </a:r>
          <a:endParaRPr lang="ru-RU" sz="1400" b="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4007108" y="0"/>
        <a:ext cx="1817006" cy="955653"/>
      </dsp:txXfrm>
    </dsp:sp>
    <dsp:sp modelId="{4E048F8D-71EE-4EDC-9385-E979A43FE26E}">
      <dsp:nvSpPr>
        <dsp:cNvPr id="0" name=""/>
        <dsp:cNvSpPr/>
      </dsp:nvSpPr>
      <dsp:spPr>
        <a:xfrm flipH="1" flipV="1">
          <a:off x="6044950" y="0"/>
          <a:ext cx="219745" cy="131285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08450-8C95-49C4-9E04-4427980F39D3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-244475" y="685800"/>
            <a:ext cx="7346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795DC-AD47-4F21-89F9-2781FF62A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31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3359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16798" algn="l" defTabSz="63359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33595" algn="l" defTabSz="63359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50393" algn="l" defTabSz="63359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67190" algn="l" defTabSz="63359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83988" algn="l" defTabSz="63359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00786" algn="l" defTabSz="63359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17583" algn="l" defTabSz="63359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34381" algn="l" defTabSz="63359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795DC-AD47-4F21-89F9-2781FF62A45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165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1096281"/>
            <a:ext cx="6427074" cy="75645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1999774"/>
            <a:ext cx="5292884" cy="9018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7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3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00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7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4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81916" y="141324"/>
            <a:ext cx="1701284" cy="30110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8063" y="141324"/>
            <a:ext cx="4977831" cy="301109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7" y="2267718"/>
            <a:ext cx="6427074" cy="700901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7" y="1495747"/>
            <a:ext cx="6427074" cy="771971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67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3359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039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6719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839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0078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1758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3438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8063" y="823436"/>
            <a:ext cx="3339558" cy="232898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43642" y="823436"/>
            <a:ext cx="3339558" cy="232898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789944"/>
            <a:ext cx="3340871" cy="32921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6798" indent="0">
              <a:buNone/>
              <a:defRPr sz="1400" b="1"/>
            </a:lvl2pPr>
            <a:lvl3pPr marL="633595" indent="0">
              <a:buNone/>
              <a:defRPr sz="1200" b="1"/>
            </a:lvl3pPr>
            <a:lvl4pPr marL="950393" indent="0">
              <a:buNone/>
              <a:defRPr sz="1100" b="1"/>
            </a:lvl4pPr>
            <a:lvl5pPr marL="1267190" indent="0">
              <a:buNone/>
              <a:defRPr sz="1100" b="1"/>
            </a:lvl5pPr>
            <a:lvl6pPr marL="1583988" indent="0">
              <a:buNone/>
              <a:defRPr sz="1100" b="1"/>
            </a:lvl6pPr>
            <a:lvl7pPr marL="1900786" indent="0">
              <a:buNone/>
              <a:defRPr sz="1100" b="1"/>
            </a:lvl7pPr>
            <a:lvl8pPr marL="2217583" indent="0">
              <a:buNone/>
              <a:defRPr sz="1100" b="1"/>
            </a:lvl8pPr>
            <a:lvl9pPr marL="2534381" indent="0">
              <a:buNone/>
              <a:defRPr sz="1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063" y="1119155"/>
            <a:ext cx="3340871" cy="203326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789944"/>
            <a:ext cx="3342183" cy="32921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6798" indent="0">
              <a:buNone/>
              <a:defRPr sz="1400" b="1"/>
            </a:lvl2pPr>
            <a:lvl3pPr marL="633595" indent="0">
              <a:buNone/>
              <a:defRPr sz="1200" b="1"/>
            </a:lvl3pPr>
            <a:lvl4pPr marL="950393" indent="0">
              <a:buNone/>
              <a:defRPr sz="1100" b="1"/>
            </a:lvl4pPr>
            <a:lvl5pPr marL="1267190" indent="0">
              <a:buNone/>
              <a:defRPr sz="1100" b="1"/>
            </a:lvl5pPr>
            <a:lvl6pPr marL="1583988" indent="0">
              <a:buNone/>
              <a:defRPr sz="1100" b="1"/>
            </a:lvl6pPr>
            <a:lvl7pPr marL="1900786" indent="0">
              <a:buNone/>
              <a:defRPr sz="1100" b="1"/>
            </a:lvl7pPr>
            <a:lvl8pPr marL="2217583" indent="0">
              <a:buNone/>
              <a:defRPr sz="1100" b="1"/>
            </a:lvl8pPr>
            <a:lvl9pPr marL="2534381" indent="0">
              <a:buNone/>
              <a:defRPr sz="1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41017" y="1119155"/>
            <a:ext cx="3342183" cy="203326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140507"/>
            <a:ext cx="2487603" cy="59797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140507"/>
            <a:ext cx="4226956" cy="301191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738479"/>
            <a:ext cx="2487603" cy="2413943"/>
          </a:xfrm>
        </p:spPr>
        <p:txBody>
          <a:bodyPr/>
          <a:lstStyle>
            <a:lvl1pPr marL="0" indent="0">
              <a:buNone/>
              <a:defRPr sz="1000"/>
            </a:lvl1pPr>
            <a:lvl2pPr marL="316798" indent="0">
              <a:buNone/>
              <a:defRPr sz="800"/>
            </a:lvl2pPr>
            <a:lvl3pPr marL="633595" indent="0">
              <a:buNone/>
              <a:defRPr sz="700"/>
            </a:lvl3pPr>
            <a:lvl4pPr marL="950393" indent="0">
              <a:buNone/>
              <a:defRPr sz="600"/>
            </a:lvl4pPr>
            <a:lvl5pPr marL="1267190" indent="0">
              <a:buNone/>
              <a:defRPr sz="600"/>
            </a:lvl5pPr>
            <a:lvl6pPr marL="1583988" indent="0">
              <a:buNone/>
              <a:defRPr sz="600"/>
            </a:lvl6pPr>
            <a:lvl7pPr marL="1900786" indent="0">
              <a:buNone/>
              <a:defRPr sz="600"/>
            </a:lvl7pPr>
            <a:lvl8pPr marL="2217583" indent="0">
              <a:buNone/>
              <a:defRPr sz="600"/>
            </a:lvl8pPr>
            <a:lvl9pPr marL="2534381" indent="0">
              <a:buNone/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2470309"/>
            <a:ext cx="4536758" cy="29163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315324"/>
            <a:ext cx="4536758" cy="2117408"/>
          </a:xfrm>
        </p:spPr>
        <p:txBody>
          <a:bodyPr/>
          <a:lstStyle>
            <a:lvl1pPr marL="0" indent="0">
              <a:buNone/>
              <a:defRPr sz="2200"/>
            </a:lvl1pPr>
            <a:lvl2pPr marL="316798" indent="0">
              <a:buNone/>
              <a:defRPr sz="1900"/>
            </a:lvl2pPr>
            <a:lvl3pPr marL="633595" indent="0">
              <a:buNone/>
              <a:defRPr sz="1700"/>
            </a:lvl3pPr>
            <a:lvl4pPr marL="950393" indent="0">
              <a:buNone/>
              <a:defRPr sz="1400"/>
            </a:lvl4pPr>
            <a:lvl5pPr marL="1267190" indent="0">
              <a:buNone/>
              <a:defRPr sz="1400"/>
            </a:lvl5pPr>
            <a:lvl6pPr marL="1583988" indent="0">
              <a:buNone/>
              <a:defRPr sz="1400"/>
            </a:lvl6pPr>
            <a:lvl7pPr marL="1900786" indent="0">
              <a:buNone/>
              <a:defRPr sz="1400"/>
            </a:lvl7pPr>
            <a:lvl8pPr marL="2217583" indent="0">
              <a:buNone/>
              <a:defRPr sz="1400"/>
            </a:lvl8pPr>
            <a:lvl9pPr marL="2534381" indent="0">
              <a:buNone/>
              <a:defRPr sz="1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2761943"/>
            <a:ext cx="4536758" cy="414169"/>
          </a:xfrm>
        </p:spPr>
        <p:txBody>
          <a:bodyPr/>
          <a:lstStyle>
            <a:lvl1pPr marL="0" indent="0">
              <a:buNone/>
              <a:defRPr sz="1000"/>
            </a:lvl1pPr>
            <a:lvl2pPr marL="316798" indent="0">
              <a:buNone/>
              <a:defRPr sz="800"/>
            </a:lvl2pPr>
            <a:lvl3pPr marL="633595" indent="0">
              <a:buNone/>
              <a:defRPr sz="700"/>
            </a:lvl3pPr>
            <a:lvl4pPr marL="950393" indent="0">
              <a:buNone/>
              <a:defRPr sz="600"/>
            </a:lvl4pPr>
            <a:lvl5pPr marL="1267190" indent="0">
              <a:buNone/>
              <a:defRPr sz="600"/>
            </a:lvl5pPr>
            <a:lvl6pPr marL="1583988" indent="0">
              <a:buNone/>
              <a:defRPr sz="600"/>
            </a:lvl6pPr>
            <a:lvl7pPr marL="1900786" indent="0">
              <a:buNone/>
              <a:defRPr sz="600"/>
            </a:lvl7pPr>
            <a:lvl8pPr marL="2217583" indent="0">
              <a:buNone/>
              <a:defRPr sz="600"/>
            </a:lvl8pPr>
            <a:lvl9pPr marL="2534381" indent="0">
              <a:buNone/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141324"/>
            <a:ext cx="6805137" cy="588169"/>
          </a:xfrm>
          <a:prstGeom prst="rect">
            <a:avLst/>
          </a:prstGeom>
        </p:spPr>
        <p:txBody>
          <a:bodyPr vert="horz" lIns="63360" tIns="31680" rIns="63360" bIns="316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823436"/>
            <a:ext cx="6805137" cy="2328986"/>
          </a:xfrm>
          <a:prstGeom prst="rect">
            <a:avLst/>
          </a:prstGeom>
        </p:spPr>
        <p:txBody>
          <a:bodyPr vert="horz" lIns="63360" tIns="31680" rIns="63360" bIns="3168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3270873"/>
            <a:ext cx="1764295" cy="187887"/>
          </a:xfrm>
          <a:prstGeom prst="rect">
            <a:avLst/>
          </a:prstGeom>
        </p:spPr>
        <p:txBody>
          <a:bodyPr vert="horz" lIns="63360" tIns="31680" rIns="63360" bIns="3168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3270873"/>
            <a:ext cx="2394400" cy="187887"/>
          </a:xfrm>
          <a:prstGeom prst="rect">
            <a:avLst/>
          </a:prstGeom>
        </p:spPr>
        <p:txBody>
          <a:bodyPr vert="horz" lIns="63360" tIns="31680" rIns="63360" bIns="3168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3270873"/>
            <a:ext cx="1764295" cy="187887"/>
          </a:xfrm>
          <a:prstGeom prst="rect">
            <a:avLst/>
          </a:prstGeom>
        </p:spPr>
        <p:txBody>
          <a:bodyPr vert="horz" lIns="63360" tIns="31680" rIns="63360" bIns="3168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3595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598" indent="-237598" algn="l" defTabSz="63359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796" indent="-197998" algn="l" defTabSz="63359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91994" indent="-158399" algn="l" defTabSz="633595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08792" indent="-158399" algn="l" defTabSz="633595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89" indent="-158399" algn="l" defTabSz="633595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42387" indent="-158399" algn="l" defTabSz="63359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9185" indent="-158399" algn="l" defTabSz="63359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75982" indent="-158399" algn="l" defTabSz="63359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92780" indent="-158399" algn="l" defTabSz="63359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335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6798" algn="l" defTabSz="6335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33595" algn="l" defTabSz="6335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50393" algn="l" defTabSz="6335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67190" algn="l" defTabSz="6335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83988" algn="l" defTabSz="6335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786" algn="l" defTabSz="6335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17583" algn="l" defTabSz="6335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34381" algn="l" defTabSz="6335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microsoft.com/office/2007/relationships/hdphoto" Target="../media/hdphoto3.wdp"/><Relationship Id="rId18" Type="http://schemas.microsoft.com/office/2007/relationships/hdphoto" Target="../media/hdphoto5.wdp"/><Relationship Id="rId3" Type="http://schemas.openxmlformats.org/officeDocument/2006/relationships/diagramData" Target="../diagrams/data1.xml"/><Relationship Id="rId21" Type="http://schemas.openxmlformats.org/officeDocument/2006/relationships/image" Target="../media/image8.jpeg"/><Relationship Id="rId7" Type="http://schemas.microsoft.com/office/2007/relationships/diagramDrawing" Target="../diagrams/drawing1.xml"/><Relationship Id="rId12" Type="http://schemas.openxmlformats.org/officeDocument/2006/relationships/image" Target="../media/image3.png"/><Relationship Id="rId1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5.png"/><Relationship Id="rId20" Type="http://schemas.microsoft.com/office/2007/relationships/hdphoto" Target="../media/hdphoto6.wdp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microsoft.com/office/2007/relationships/hdphoto" Target="../media/hdphoto2.wdp"/><Relationship Id="rId5" Type="http://schemas.openxmlformats.org/officeDocument/2006/relationships/diagramQuickStyle" Target="../diagrams/quickStyle1.xml"/><Relationship Id="rId15" Type="http://schemas.microsoft.com/office/2007/relationships/hdphoto" Target="../media/hdphoto4.wdp"/><Relationship Id="rId10" Type="http://schemas.openxmlformats.org/officeDocument/2006/relationships/image" Target="../media/image2.png"/><Relationship Id="rId19" Type="http://schemas.openxmlformats.org/officeDocument/2006/relationships/image" Target="../media/image7.png"/><Relationship Id="rId4" Type="http://schemas.openxmlformats.org/officeDocument/2006/relationships/diagramLayout" Target="../diagrams/layout1.xml"/><Relationship Id="rId9" Type="http://schemas.microsoft.com/office/2007/relationships/hdphoto" Target="../media/hdphoto1.wdp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28975" y="874757"/>
            <a:ext cx="7619211" cy="1722648"/>
          </a:xfrm>
          <a:prstGeom prst="rect">
            <a:avLst/>
          </a:prstGeom>
          <a:solidFill>
            <a:schemeClr val="tx2">
              <a:lumMod val="20000"/>
              <a:lumOff val="8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9" name="Группа 38"/>
          <p:cNvGrpSpPr/>
          <p:nvPr/>
        </p:nvGrpSpPr>
        <p:grpSpPr>
          <a:xfrm>
            <a:off x="756295" y="468362"/>
            <a:ext cx="6264696" cy="2389133"/>
            <a:chOff x="539649" y="4566689"/>
            <a:chExt cx="5814392" cy="2820144"/>
          </a:xfrm>
        </p:grpSpPr>
        <p:graphicFrame>
          <p:nvGraphicFramePr>
            <p:cNvPr id="40" name="Схема 39"/>
            <p:cNvGraphicFramePr/>
            <p:nvPr>
              <p:extLst>
                <p:ext uri="{D42A27DB-BD31-4B8C-83A1-F6EECF244321}">
                  <p14:modId xmlns:p14="http://schemas.microsoft.com/office/powerpoint/2010/main" val="2490079794"/>
                </p:ext>
              </p:extLst>
            </p:nvPr>
          </p:nvGraphicFramePr>
          <p:xfrm>
            <a:off x="539649" y="4566689"/>
            <a:ext cx="5814392" cy="282014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pSp>
          <p:nvGrpSpPr>
            <p:cNvPr id="41" name="Группа 40"/>
            <p:cNvGrpSpPr/>
            <p:nvPr/>
          </p:nvGrpSpPr>
          <p:grpSpPr>
            <a:xfrm>
              <a:off x="990123" y="5460314"/>
              <a:ext cx="845670" cy="1051215"/>
              <a:chOff x="970155" y="7280869"/>
              <a:chExt cx="845670" cy="1051215"/>
            </a:xfrm>
          </p:grpSpPr>
          <p:pic>
            <p:nvPicPr>
              <p:cNvPr id="44" name="Рисунок 43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5C7B54">
                      <a:alpha val="70196"/>
                    </a:srgbClr>
                  </a:clrFrom>
                  <a:clrTo>
                    <a:srgbClr val="5C7B54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31414" b="100000" l="23982" r="92308">
                            <a14:foregroundMark x1="63801" y1="66492" x2="59729" y2="46073"/>
                            <a14:foregroundMark x1="40271" y1="66492" x2="80090" y2="43455"/>
                            <a14:foregroundMark x1="37104" y1="81152" x2="80995" y2="82199"/>
                            <a14:foregroundMark x1="51237" y1="63607" x2="42049" y2="47213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334" t="26294"/>
              <a:stretch/>
            </p:blipFill>
            <p:spPr>
              <a:xfrm>
                <a:off x="970155" y="7280869"/>
                <a:ext cx="845670" cy="1051215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chemeClr val="accent1">
                    <a:lumMod val="75000"/>
                    <a:alpha val="65000"/>
                  </a:schemeClr>
                </a:outerShdw>
              </a:effectLst>
            </p:spPr>
          </p:pic>
          <p:pic>
            <p:nvPicPr>
              <p:cNvPr id="45" name="Рисунок 44"/>
              <p:cNvPicPr>
                <a:picLocks noChangeAspect="1"/>
              </p:cNvPicPr>
              <p:nvPr/>
            </p:nvPicPr>
            <p:blipFill rotWithShape="1">
              <a:blip r:embed="rId10" cstate="print">
                <a:clrChange>
                  <a:clrFrom>
                    <a:srgbClr val="5C7B54">
                      <a:alpha val="70196"/>
                    </a:srgbClr>
                  </a:clrFrom>
                  <a:clrTo>
                    <a:srgbClr val="5C7B54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0" b="100000" l="0" r="100000">
                            <a14:foregroundMark x1="13991" y1="42052" x2="13991" y2="42052"/>
                            <a14:foregroundMark x1="24890" y1="43064" x2="24890" y2="43064"/>
                            <a14:foregroundMark x1="35199" y1="43064" x2="35199" y2="43064"/>
                            <a14:foregroundMark x1="12518" y1="58960" x2="12518" y2="58960"/>
                            <a14:foregroundMark x1="25331" y1="58382" x2="25331" y2="58382"/>
                            <a14:foregroundMark x1="36082" y1="58960" x2="36082" y2="58960"/>
                            <a14:foregroundMark x1="45950" y1="58960" x2="45950" y2="58960"/>
                            <a14:foregroundMark x1="58616" y1="59827" x2="58616" y2="59827"/>
                            <a14:foregroundMark x1="68041" y1="61850" x2="68041" y2="6185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9638"/>
              <a:stretch/>
            </p:blipFill>
            <p:spPr>
              <a:xfrm>
                <a:off x="1202838" y="7535863"/>
                <a:ext cx="288032" cy="265255"/>
              </a:xfrm>
              <a:prstGeom prst="rect">
                <a:avLst/>
              </a:prstGeom>
            </p:spPr>
          </p:pic>
        </p:grpSp>
        <p:pic>
          <p:nvPicPr>
            <p:cNvPr id="42" name="Рисунок 41"/>
            <p:cNvPicPr>
              <a:picLocks noChangeAspect="1"/>
            </p:cNvPicPr>
            <p:nvPr/>
          </p:nvPicPr>
          <p:blipFill rotWithShape="1">
            <a:blip r:embed="rId12" cstate="print">
              <a:clrChange>
                <a:clrFrom>
                  <a:srgbClr val="5C7B54">
                    <a:alpha val="70196"/>
                  </a:srgbClr>
                </a:clrFrom>
                <a:clrTo>
                  <a:srgbClr val="5C7B54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3129" b="27159" l="72716" r="94994">
                          <a14:foregroundMark x1="84230" y1="12015" x2="84230" y2="12015"/>
                          <a14:foregroundMark x1="89237" y1="18148" x2="89237" y2="18148"/>
                          <a14:foregroundMark x1="82353" y1="14643" x2="82353" y2="14643"/>
                          <a14:foregroundMark x1="81101" y1="15770" x2="81101" y2="15770"/>
                          <a14:foregroundMark x1="81602" y1="18899" x2="81602" y2="18899"/>
                          <a14:foregroundMark x1="87234" y1="11264" x2="76596" y2="23029"/>
                          <a14:foregroundMark x1="78849" y1="24155" x2="87610" y2="14643"/>
                          <a14:foregroundMark x1="87985" y1="24656" x2="76220" y2="851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50" t="4020" r="6462" b="70752"/>
            <a:stretch/>
          </p:blipFill>
          <p:spPr>
            <a:xfrm>
              <a:off x="2945604" y="5460314"/>
              <a:ext cx="634197" cy="91840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chemeClr val="accent1">
                  <a:lumMod val="75000"/>
                  <a:alpha val="65000"/>
                </a:schemeClr>
              </a:outerShdw>
            </a:effectLst>
          </p:spPr>
        </p:pic>
        <p:pic>
          <p:nvPicPr>
            <p:cNvPr id="43" name="Рисунок 42"/>
            <p:cNvPicPr>
              <a:picLocks noChangeAspect="1"/>
            </p:cNvPicPr>
            <p:nvPr/>
          </p:nvPicPr>
          <p:blipFill rotWithShape="1">
            <a:blip r:embed="rId14" cstate="print">
              <a:clrChange>
                <a:clrFrom>
                  <a:srgbClr val="5C7B54">
                    <a:alpha val="70196"/>
                  </a:srgbClr>
                </a:clrFrom>
                <a:clrTo>
                  <a:srgbClr val="5C7B54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52174" b="95463" l="6049" r="52552">
                          <a14:backgroundMark x1="25142" y1="89225" x2="36862" y2="88091"/>
                        </a14:backgroundRemoval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9" t="53206" r="48484" b="6730"/>
            <a:stretch/>
          </p:blipFill>
          <p:spPr>
            <a:xfrm>
              <a:off x="4715870" y="5545312"/>
              <a:ext cx="769354" cy="88056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chemeClr val="accent1">
                  <a:lumMod val="75000"/>
                  <a:alpha val="65000"/>
                </a:schemeClr>
              </a:outerShdw>
            </a:effectLst>
          </p:spPr>
        </p:pic>
      </p:grp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75"/>
          <a:stretch/>
        </p:blipFill>
        <p:spPr>
          <a:xfrm>
            <a:off x="540270" y="36315"/>
            <a:ext cx="2088233" cy="57606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0" b="100000" l="0" r="100000">
                        <a14:foregroundMark x1="13991" y1="42052" x2="13991" y2="42052"/>
                        <a14:foregroundMark x1="24890" y1="43064" x2="24890" y2="43064"/>
                        <a14:foregroundMark x1="35199" y1="43064" x2="35199" y2="43064"/>
                        <a14:foregroundMark x1="12518" y1="58960" x2="12518" y2="58960"/>
                        <a14:foregroundMark x1="25331" y1="58382" x2="25331" y2="58382"/>
                        <a14:foregroundMark x1="36082" y1="58960" x2="36082" y2="58960"/>
                        <a14:foregroundMark x1="45950" y1="58960" x2="45950" y2="58960"/>
                        <a14:foregroundMark x1="58616" y1="59827" x2="58616" y2="59827"/>
                        <a14:foregroundMark x1="68041" y1="61850" x2="68041" y2="618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3" y="46800"/>
            <a:ext cx="480138" cy="49575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19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6963" b="24148" l="7703" r="174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497" t="178" r="41280" b="78341"/>
          <a:stretch/>
        </p:blipFill>
        <p:spPr>
          <a:xfrm>
            <a:off x="1160690" y="1841465"/>
            <a:ext cx="702460" cy="345258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2582883"/>
            <a:ext cx="7561263" cy="45719"/>
          </a:xfrm>
          <a:prstGeom prst="rect">
            <a:avLst/>
          </a:prstGeom>
          <a:solidFill>
            <a:schemeClr val="accent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0133" y="2682607"/>
            <a:ext cx="7501127" cy="972574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171450" indent="-171450">
              <a:buClr>
                <a:srgbClr val="C00000"/>
              </a:buClr>
              <a:buFont typeface="Wingdings" pitchFamily="2" charset="2"/>
              <a:buChar char="ü"/>
              <a:tabLst>
                <a:tab pos="3771900" algn="l"/>
              </a:tabLst>
            </a:pPr>
            <a:r>
              <a:rPr lang="ru-RU" sz="1100" i="1" dirty="0" smtClean="0">
                <a:solidFill>
                  <a:srgbClr val="2E507A"/>
                </a:solidFill>
                <a:cs typeface="Aharoni" pitchFamily="2" charset="-79"/>
              </a:rPr>
              <a:t>Получайте информацию о порядке, местах, способах и сроках предоставления услуги. </a:t>
            </a:r>
          </a:p>
          <a:p>
            <a:pPr marL="171450" indent="-171450">
              <a:lnSpc>
                <a:spcPct val="20000"/>
              </a:lnSpc>
              <a:buClr>
                <a:srgbClr val="C00000"/>
              </a:buClr>
              <a:buFont typeface="Wingdings" pitchFamily="2" charset="2"/>
              <a:buChar char="ü"/>
              <a:tabLst>
                <a:tab pos="3771900" algn="l"/>
              </a:tabLst>
            </a:pPr>
            <a:endParaRPr lang="ru-RU" sz="1100" i="1" dirty="0" smtClean="0">
              <a:solidFill>
                <a:srgbClr val="2E507A"/>
              </a:solidFill>
              <a:cs typeface="Aharoni" pitchFamily="2" charset="-79"/>
            </a:endParaRPr>
          </a:p>
          <a:p>
            <a:pPr marL="171450" indent="-171450">
              <a:buClr>
                <a:srgbClr val="C00000"/>
              </a:buClr>
              <a:buFont typeface="Wingdings" pitchFamily="2" charset="2"/>
              <a:buChar char="ü"/>
              <a:tabLst>
                <a:tab pos="3771900" algn="l"/>
              </a:tabLst>
            </a:pPr>
            <a:r>
              <a:rPr lang="ru-RU" sz="1100" i="1" dirty="0" smtClean="0">
                <a:solidFill>
                  <a:srgbClr val="2E507A"/>
                </a:solidFill>
                <a:cs typeface="Aharoni" pitchFamily="2" charset="-79"/>
              </a:rPr>
              <a:t>Формируйте и направляйте заявление в орган власти в электронной форме без ожидания в очередях.</a:t>
            </a:r>
          </a:p>
          <a:p>
            <a:pPr marL="171450" indent="-171450">
              <a:buClr>
                <a:srgbClr val="C00000"/>
              </a:buClr>
              <a:buFont typeface="Wingdings" pitchFamily="2" charset="2"/>
              <a:buChar char="ü"/>
              <a:tabLst>
                <a:tab pos="3771900" algn="l"/>
              </a:tabLst>
            </a:pPr>
            <a:endParaRPr lang="ru-RU" sz="1100" i="1" dirty="0" smtClean="0">
              <a:solidFill>
                <a:srgbClr val="2E507A"/>
              </a:solidFill>
              <a:cs typeface="Aharoni" pitchFamily="2" charset="-79"/>
            </a:endParaRPr>
          </a:p>
          <a:p>
            <a:pPr marL="266700" indent="-180975">
              <a:buClr>
                <a:srgbClr val="C00000"/>
              </a:buClr>
              <a:buFont typeface="Wingdings" pitchFamily="2" charset="2"/>
              <a:buChar char="ü"/>
              <a:tabLst>
                <a:tab pos="3771900" algn="l"/>
              </a:tabLst>
            </a:pPr>
            <a:r>
              <a:rPr lang="ru-RU" sz="1100" i="1" dirty="0" smtClean="0">
                <a:solidFill>
                  <a:srgbClr val="2E507A"/>
                </a:solidFill>
                <a:cs typeface="Aharoni" pitchFamily="2" charset="-79"/>
              </a:rPr>
              <a:t>Записывайтесь </a:t>
            </a:r>
            <a:r>
              <a:rPr lang="ru-RU" sz="1100" i="1" dirty="0">
                <a:solidFill>
                  <a:srgbClr val="2E507A"/>
                </a:solidFill>
                <a:cs typeface="Aharoni" pitchFamily="2" charset="-79"/>
              </a:rPr>
              <a:t>на прием в орган власти или МФЦ</a:t>
            </a:r>
            <a:r>
              <a:rPr lang="ru-RU" sz="1100" i="1" dirty="0" smtClean="0">
                <a:solidFill>
                  <a:srgbClr val="2E507A"/>
                </a:solidFill>
                <a:cs typeface="Aharoni" pitchFamily="2" charset="-79"/>
              </a:rPr>
              <a:t>.</a:t>
            </a:r>
          </a:p>
          <a:p>
            <a:pPr marL="266700" indent="-180975">
              <a:lnSpc>
                <a:spcPct val="20000"/>
              </a:lnSpc>
              <a:buClr>
                <a:srgbClr val="C00000"/>
              </a:buClr>
              <a:buFont typeface="Wingdings" pitchFamily="2" charset="2"/>
              <a:buChar char="ü"/>
              <a:tabLst>
                <a:tab pos="3771900" algn="l"/>
              </a:tabLst>
            </a:pPr>
            <a:endParaRPr lang="ru-RU" sz="1100" i="1" dirty="0">
              <a:solidFill>
                <a:srgbClr val="2E507A"/>
              </a:solidFill>
              <a:cs typeface="Aharoni" pitchFamily="2" charset="-79"/>
            </a:endParaRPr>
          </a:p>
          <a:p>
            <a:pPr marL="266700" indent="-180975">
              <a:buClr>
                <a:srgbClr val="C00000"/>
              </a:buClr>
              <a:buFont typeface="Wingdings" pitchFamily="2" charset="2"/>
              <a:buChar char="ü"/>
              <a:tabLst>
                <a:tab pos="3771900" algn="l"/>
              </a:tabLst>
            </a:pPr>
            <a:r>
              <a:rPr lang="ru-RU" sz="1100" i="1" dirty="0" smtClean="0">
                <a:solidFill>
                  <a:srgbClr val="2E507A"/>
                </a:solidFill>
                <a:cs typeface="Aharoni" pitchFamily="2" charset="-79"/>
              </a:rPr>
              <a:t>Контролируйте ход рассмотрения вашего заявления.</a:t>
            </a:r>
          </a:p>
          <a:p>
            <a:pPr marL="266700" indent="-180975">
              <a:lnSpc>
                <a:spcPct val="20000"/>
              </a:lnSpc>
              <a:buClr>
                <a:srgbClr val="C00000"/>
              </a:buClr>
              <a:buFont typeface="Wingdings" pitchFamily="2" charset="2"/>
              <a:buChar char="ü"/>
              <a:tabLst>
                <a:tab pos="3771900" algn="l"/>
              </a:tabLst>
            </a:pPr>
            <a:endParaRPr lang="ru-RU" sz="1100" i="1" dirty="0" smtClean="0">
              <a:solidFill>
                <a:srgbClr val="2E507A"/>
              </a:solidFill>
              <a:cs typeface="Aharoni" pitchFamily="2" charset="-79"/>
            </a:endParaRPr>
          </a:p>
          <a:p>
            <a:pPr marL="266700" indent="-180975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050" i="1" dirty="0" smtClean="0">
                <a:solidFill>
                  <a:srgbClr val="2E507A"/>
                </a:solidFill>
              </a:rPr>
              <a:t>Оценивайте качество предоставленной услуги.</a:t>
            </a:r>
          </a:p>
          <a:p>
            <a:pPr marL="171450" indent="-171450">
              <a:buClr>
                <a:srgbClr val="C00000"/>
              </a:buClr>
              <a:buFont typeface="Wingdings" pitchFamily="2" charset="2"/>
              <a:buChar char="ü"/>
            </a:pPr>
            <a:endParaRPr lang="ru-RU" sz="1050" i="1" dirty="0">
              <a:solidFill>
                <a:srgbClr val="2E507A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96255" y="396354"/>
            <a:ext cx="6858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Как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создать учетную запись на портале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</a:rPr>
              <a:t>госуслуги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84" t="4615" r="5770" b="56438"/>
          <a:stretch/>
        </p:blipFill>
        <p:spPr>
          <a:xfrm>
            <a:off x="5112318" y="493200"/>
            <a:ext cx="856681" cy="241708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-35793" y="828402"/>
            <a:ext cx="7626029" cy="45719"/>
          </a:xfrm>
          <a:prstGeom prst="rect">
            <a:avLst/>
          </a:prstGeom>
          <a:solidFill>
            <a:schemeClr val="accent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15621" y="2043406"/>
            <a:ext cx="16638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</a:rPr>
              <a:t>Укажите фамилию, имя, мобильный телефон</a:t>
            </a:r>
          </a:p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</a:rPr>
              <a:t> или </a:t>
            </a:r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</a:rPr>
              <a:t>e-mail</a:t>
            </a: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1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34406" y="2043993"/>
            <a:ext cx="1711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</a:rPr>
              <a:t>Укажите СНИЛС и данные паспорта</a:t>
            </a:r>
            <a:endParaRPr lang="ru-RU" sz="1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4727" y="2043993"/>
            <a:ext cx="2304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</a:rPr>
              <a:t>Обратитесь в </a:t>
            </a: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</a:rPr>
              <a:t>МФЦ, отделения Почты России </a:t>
            </a: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</a:rPr>
              <a:t>или Пенсионный фонд России для подтверждения личности</a:t>
            </a:r>
            <a:endParaRPr lang="ru-RU" sz="1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9765" y="14766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118905" y="14860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63121" y="14671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00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96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Лыкова Вероника Андреевна</dc:creator>
  <cp:lastModifiedBy>Льольин Константин Владимирович</cp:lastModifiedBy>
  <cp:revision>61</cp:revision>
  <dcterms:created xsi:type="dcterms:W3CDTF">2017-03-27T12:32:26Z</dcterms:created>
  <dcterms:modified xsi:type="dcterms:W3CDTF">2017-04-12T07:28:16Z</dcterms:modified>
</cp:coreProperties>
</file>